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FC72C-99EF-49D8-89AB-C20CCBF38895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F1B4-A9A9-4D57-8C87-F65AE4D0C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FC72C-99EF-49D8-89AB-C20CCBF38895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F1B4-A9A9-4D57-8C87-F65AE4D0C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FC72C-99EF-49D8-89AB-C20CCBF38895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F1B4-A9A9-4D57-8C87-F65AE4D0C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FC72C-99EF-49D8-89AB-C20CCBF38895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F1B4-A9A9-4D57-8C87-F65AE4D0C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FC72C-99EF-49D8-89AB-C20CCBF38895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F1B4-A9A9-4D57-8C87-F65AE4D0C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FC72C-99EF-49D8-89AB-C20CCBF38895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F1B4-A9A9-4D57-8C87-F65AE4D0C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FC72C-99EF-49D8-89AB-C20CCBF38895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F1B4-A9A9-4D57-8C87-F65AE4D0C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FC72C-99EF-49D8-89AB-C20CCBF38895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F1B4-A9A9-4D57-8C87-F65AE4D0C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FC72C-99EF-49D8-89AB-C20CCBF38895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F1B4-A9A9-4D57-8C87-F65AE4D0C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FC72C-99EF-49D8-89AB-C20CCBF38895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F1B4-A9A9-4D57-8C87-F65AE4D0C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FC72C-99EF-49D8-89AB-C20CCBF38895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F1B4-A9A9-4D57-8C87-F65AE4D0C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FC72C-99EF-49D8-89AB-C20CCBF38895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BF1B4-A9A9-4D57-8C87-F65AE4D0CE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88A56-5C4C-489A-B436-D34FF8CE471C}" type="slidenum">
              <a:rPr lang="en-US"/>
              <a:pPr/>
              <a:t>1</a:t>
            </a:fld>
            <a:endParaRPr lang="en-US"/>
          </a:p>
        </p:txBody>
      </p:sp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372600" cy="457200"/>
          </a:xfrm>
        </p:spPr>
        <p:txBody>
          <a:bodyPr/>
          <a:lstStyle/>
          <a:p>
            <a:pPr algn="ctr"/>
            <a:r>
              <a:rPr lang="en-US" sz="2000" b="1" dirty="0">
                <a:latin typeface="Georgia" pitchFamily="18" charset="0"/>
              </a:rPr>
              <a:t>Construct a Performance Task Scenario Using GRASPS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81000"/>
            <a:ext cx="8991600" cy="6324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>
                <a:latin typeface="Georgia" pitchFamily="18" charset="0"/>
              </a:rPr>
              <a:t>G</a:t>
            </a:r>
            <a:r>
              <a:rPr lang="en-US" sz="1800" b="1" dirty="0">
                <a:latin typeface="Georgia" pitchFamily="18" charset="0"/>
              </a:rPr>
              <a:t>oal:		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Your task is ____________________________________________________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Your goal is to __________________________________________________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The problem or challenge is _________________________________________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The obstacles to overcome are _______________________________________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>
                <a:latin typeface="Georgia" pitchFamily="18" charset="0"/>
              </a:rPr>
              <a:t>R</a:t>
            </a:r>
            <a:r>
              <a:rPr lang="en-US" sz="1800" b="1" dirty="0">
                <a:latin typeface="Georgia" pitchFamily="18" charset="0"/>
              </a:rPr>
              <a:t>ole: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You are________________________________________________________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You have been asked to ____________________________________________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Your job is _____________________________________________________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>
                <a:latin typeface="Georgia" pitchFamily="18" charset="0"/>
              </a:rPr>
              <a:t>A</a:t>
            </a:r>
            <a:r>
              <a:rPr lang="en-US" sz="1800" b="1" dirty="0">
                <a:latin typeface="Georgia" pitchFamily="18" charset="0"/>
              </a:rPr>
              <a:t>udience: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Your clients are___________________________________________________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The target audience is _______ _______________________________________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You need to convince_______________________________________________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>
                <a:latin typeface="Georgia" pitchFamily="18" charset="0"/>
              </a:rPr>
              <a:t>S</a:t>
            </a:r>
            <a:r>
              <a:rPr lang="en-US" sz="1800" b="1" dirty="0">
                <a:latin typeface="Georgia" pitchFamily="18" charset="0"/>
              </a:rPr>
              <a:t>ituation: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The context you find your self in is ______________________________________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The challenge involves dealing with ______________________________________</a:t>
            </a:r>
            <a:endParaRPr lang="en-US" sz="1800" b="1" dirty="0">
              <a:latin typeface="Georgia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>
                <a:latin typeface="Georgia" pitchFamily="18" charset="0"/>
              </a:rPr>
              <a:t>P</a:t>
            </a:r>
            <a:r>
              <a:rPr lang="en-US" sz="1800" b="1" dirty="0">
                <a:latin typeface="Georgia" pitchFamily="18" charset="0"/>
              </a:rPr>
              <a:t>roduct Performance and Purpose: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You will create a  ___________________________ in order to show__________________________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You need to develop _________________________so that _________________________________</a:t>
            </a:r>
            <a:endParaRPr lang="en-US" sz="1800" b="1" dirty="0"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Georgia" pitchFamily="18" charset="0"/>
              </a:rPr>
              <a:t>S</a:t>
            </a:r>
            <a:r>
              <a:rPr lang="en-US" sz="1800" b="1" dirty="0">
                <a:latin typeface="Georgia" pitchFamily="18" charset="0"/>
              </a:rPr>
              <a:t>tandards and Criteria for Success: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Your performance needs to ______________________________________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Your work will be judged by ______________________________________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Your product must meet the following standards: ___________________________________</a:t>
            </a:r>
          </a:p>
          <a:p>
            <a:pPr>
              <a:lnSpc>
                <a:spcPct val="90000"/>
              </a:lnSpc>
            </a:pPr>
            <a:r>
              <a:rPr lang="en-US" sz="1200" b="1" dirty="0">
                <a:latin typeface="Georgia" pitchFamily="18" charset="0"/>
              </a:rPr>
              <a:t>A successful result will __________________________________________</a:t>
            </a:r>
            <a:r>
              <a:rPr lang="en-US" sz="1800" dirty="0"/>
              <a:t>	</a:t>
            </a:r>
          </a:p>
        </p:txBody>
      </p:sp>
      <p:sp>
        <p:nvSpPr>
          <p:cNvPr id="211972" name="Text Box 4"/>
          <p:cNvSpPr txBox="1">
            <a:spLocks noChangeArrowheads="1"/>
          </p:cNvSpPr>
          <p:nvPr/>
        </p:nvSpPr>
        <p:spPr bwMode="auto">
          <a:xfrm>
            <a:off x="3581400" y="6477000"/>
            <a:ext cx="3200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 err="1"/>
              <a:t>McTighe</a:t>
            </a:r>
            <a:r>
              <a:rPr lang="en-US" sz="1000" dirty="0"/>
              <a:t> and Wiggins</a:t>
            </a:r>
          </a:p>
        </p:txBody>
      </p:sp>
      <p:sp>
        <p:nvSpPr>
          <p:cNvPr id="211973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Construct a Performance Task Scenario Using GRASPS</vt:lpstr>
    </vt:vector>
  </TitlesOfParts>
  <Company>Virginia Beach City Public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Construct a Performance Task Scenario Using GRASPS</dc:title>
  <dc:creator>Mary Robin Schumaker</dc:creator>
  <cp:lastModifiedBy>Mary Robin Schumaker</cp:lastModifiedBy>
  <cp:revision>2</cp:revision>
  <dcterms:created xsi:type="dcterms:W3CDTF">2009-10-13T20:02:10Z</dcterms:created>
  <dcterms:modified xsi:type="dcterms:W3CDTF">2009-10-13T20:06:38Z</dcterms:modified>
</cp:coreProperties>
</file>